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2" r:id="rId4"/>
    <p:sldId id="260" r:id="rId5"/>
    <p:sldId id="261" r:id="rId6"/>
    <p:sldId id="262" r:id="rId7"/>
    <p:sldId id="263" r:id="rId8"/>
    <p:sldId id="299" r:id="rId9"/>
    <p:sldId id="269" r:id="rId10"/>
    <p:sldId id="264" r:id="rId11"/>
    <p:sldId id="303" r:id="rId12"/>
    <p:sldId id="267" r:id="rId13"/>
    <p:sldId id="304" r:id="rId14"/>
    <p:sldId id="288" r:id="rId15"/>
    <p:sldId id="290" r:id="rId16"/>
    <p:sldId id="265" r:id="rId17"/>
    <p:sldId id="268" r:id="rId18"/>
    <p:sldId id="298" r:id="rId19"/>
    <p:sldId id="287" r:id="rId20"/>
    <p:sldId id="305" r:id="rId21"/>
    <p:sldId id="300" r:id="rId22"/>
    <p:sldId id="291" r:id="rId23"/>
    <p:sldId id="306" r:id="rId24"/>
    <p:sldId id="292" r:id="rId25"/>
    <p:sldId id="301" r:id="rId26"/>
    <p:sldId id="273" r:id="rId27"/>
    <p:sldId id="274" r:id="rId28"/>
    <p:sldId id="307" r:id="rId29"/>
    <p:sldId id="297" r:id="rId30"/>
    <p:sldId id="259" r:id="rId31"/>
    <p:sldId id="286" r:id="rId32"/>
    <p:sldId id="275" r:id="rId33"/>
    <p:sldId id="278" r:id="rId34"/>
    <p:sldId id="294" r:id="rId35"/>
    <p:sldId id="295" r:id="rId36"/>
    <p:sldId id="279" r:id="rId37"/>
    <p:sldId id="277" r:id="rId38"/>
    <p:sldId id="280" r:id="rId39"/>
    <p:sldId id="283" r:id="rId40"/>
    <p:sldId id="309" r:id="rId41"/>
    <p:sldId id="310" r:id="rId42"/>
    <p:sldId id="285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2"/>
    <p:restoredTop sz="94562"/>
  </p:normalViewPr>
  <p:slideViewPr>
    <p:cSldViewPr snapToGrid="0" snapToObjects="1">
      <p:cViewPr varScale="1">
        <p:scale>
          <a:sx n="58" d="100"/>
          <a:sy n="58" d="100"/>
        </p:scale>
        <p:origin x="23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9079-A5D6-204B-AD8E-D40570F08299}" type="datetimeFigureOut">
              <a:rPr lang="en-US" smtClean="0"/>
              <a:t>5/21/16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A1BF-3CBA-2644-B90A-82FFF1EF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example where immutability</a:t>
            </a:r>
            <a:r>
              <a:rPr lang="en-US" baseline="0" dirty="0" smtClean="0"/>
              <a:t> would have helped an AO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the closest</a:t>
            </a:r>
            <a:r>
              <a:rPr lang="en-US" baseline="0" dirty="0" smtClean="0"/>
              <a:t> thing ruby has to a function</a:t>
            </a:r>
            <a:endParaRPr lang="en-US" dirty="0" smtClean="0"/>
          </a:p>
          <a:p>
            <a:r>
              <a:rPr lang="en-US" dirty="0" smtClean="0"/>
              <a:t>You might know</a:t>
            </a:r>
            <a:r>
              <a:rPr lang="en-US" baseline="0" dirty="0" smtClean="0"/>
              <a:t> about &amp;:mul2, you can apply </a:t>
            </a:r>
            <a:r>
              <a:rPr lang="en-US" baseline="0" dirty="0" err="1" smtClean="0"/>
              <a:t>to_proc</a:t>
            </a:r>
            <a:r>
              <a:rPr lang="en-US" baseline="0" dirty="0" smtClean="0"/>
              <a:t> to a method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Illegible to call 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(x))), ugly to assign</a:t>
            </a:r>
            <a:r>
              <a:rPr lang="en-US" baseline="0" dirty="0" smtClean="0"/>
              <a:t> each step</a:t>
            </a:r>
          </a:p>
          <a:p>
            <a:r>
              <a:rPr lang="en-US" baseline="0" dirty="0" smtClean="0"/>
              <a:t>Backward composition is more legible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use this structure to build up an</a:t>
            </a:r>
            <a:r>
              <a:rPr lang="en-US" baseline="0" dirty="0" smtClean="0"/>
              <a:t> implementation of </a:t>
            </a:r>
            <a:r>
              <a:rPr lang="en-US" baseline="0" dirty="0" err="1" smtClean="0"/>
              <a:t>Pythag</a:t>
            </a:r>
            <a:r>
              <a:rPr lang="en-US" baseline="0" dirty="0" smtClean="0"/>
              <a:t> that has Add,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, etc., but that is a TON of boilerplate when you just want a few functions.  Let’s try it with delegates: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same field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hyperlink" Target="https://github.com/willryan/MONADT" TargetMode="External"/><Relationship Id="rId5" Type="http://schemas.openxmlformats.org/officeDocument/2006/relationships/hyperlink" Target="https://github.com/willryan/METHODTODELEGATE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functional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oO</a:t>
            </a:r>
            <a:r>
              <a:rPr lang="en-US" dirty="0" smtClean="0"/>
              <a:t> 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C#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/>
              <a:t>*MOSTLY* IMPLIES PURE</a:t>
            </a:r>
          </a:p>
          <a:p>
            <a:pPr lvl="1"/>
            <a:r>
              <a:rPr lang="en-US" dirty="0" smtClean="0"/>
              <a:t>Use delegates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/>
              <a:t>Func</a:t>
            </a:r>
            <a:r>
              <a:rPr lang="en-US" dirty="0" smtClean="0"/>
              <a:t>&lt;X,Y,Z&gt; (which is a delegate)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1" y="1559244"/>
            <a:ext cx="8582140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Application / CURRYING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633141"/>
            <a:ext cx="4417767" cy="5224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7424" y="2096429"/>
            <a:ext cx="341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MethodToDelegate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Partial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7151" y="2408663"/>
            <a:ext cx="68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MethodToDelegate</a:t>
            </a:r>
            <a:r>
              <a:rPr lang="en-US" dirty="0" smtClean="0"/>
              <a:t> – </a:t>
            </a:r>
            <a:r>
              <a:rPr lang="en-US" dirty="0" err="1" smtClean="0"/>
              <a:t>ReturnDelegate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dirty="0" smtClean="0"/>
              <a:t>Built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Use bind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dirty="0" smtClean="0"/>
              <a:t>Compose is (mostly) straightforward</a:t>
            </a:r>
          </a:p>
          <a:p>
            <a:r>
              <a:rPr lang="en-US" dirty="0" smtClean="0"/>
              <a:t>Dependency injection systems (e.g. Ember service registry)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5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RUBY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err="1" smtClean="0"/>
              <a:t>Hamsterdam</a:t>
            </a:r>
            <a:r>
              <a:rPr lang="en-US" dirty="0" smtClean="0"/>
              <a:t> GEM</a:t>
            </a:r>
            <a:endParaRPr lang="en-US" dirty="0" smtClean="0"/>
          </a:p>
          <a:p>
            <a:pPr lvl="1"/>
            <a:r>
              <a:rPr lang="en-US" dirty="0" smtClean="0"/>
              <a:t>Works like Ruby’s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Built on Hamster library or </a:t>
            </a:r>
            <a:r>
              <a:rPr lang="en-US" dirty="0" err="1" smtClean="0"/>
              <a:t>Clojure’s</a:t>
            </a:r>
            <a:r>
              <a:rPr lang="en-US" dirty="0" smtClean="0"/>
              <a:t> </a:t>
            </a:r>
            <a:r>
              <a:rPr lang="en-US" dirty="0" err="1" smtClean="0"/>
              <a:t>IMMUtable</a:t>
            </a:r>
            <a:r>
              <a:rPr lang="en-US" dirty="0" smtClean="0"/>
              <a:t> structures</a:t>
            </a:r>
          </a:p>
        </p:txBody>
      </p:sp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</a:t>
            </a:r>
            <a:r>
              <a:rPr lang="en-US" dirty="0" smtClean="0"/>
              <a:t>citizens</a:t>
            </a:r>
          </a:p>
          <a:p>
            <a:pPr lvl="1"/>
            <a:r>
              <a:rPr lang="en-US" dirty="0" smtClean="0"/>
              <a:t>closures</a:t>
            </a:r>
            <a:endParaRPr lang="en-US" dirty="0"/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 smtClean="0"/>
              <a:t>Composition</a:t>
            </a:r>
          </a:p>
          <a:p>
            <a:r>
              <a:rPr lang="en-US" dirty="0"/>
              <a:t>Immutability!</a:t>
            </a:r>
          </a:p>
          <a:p>
            <a:pPr lvl="1"/>
            <a:r>
              <a:rPr lang="en-US" dirty="0"/>
              <a:t>No side </a:t>
            </a:r>
            <a:r>
              <a:rPr lang="en-US" dirty="0" smtClean="0"/>
              <a:t>effects</a:t>
            </a:r>
          </a:p>
          <a:p>
            <a:pPr lvl="1"/>
            <a:r>
              <a:rPr lang="en-US" dirty="0" smtClean="0"/>
              <a:t>Deep Equality</a:t>
            </a:r>
            <a:endParaRPr lang="en-US" dirty="0"/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complexity</a:t>
            </a:r>
          </a:p>
          <a:p>
            <a:pPr lvl="1"/>
            <a:r>
              <a:rPr lang="en-US" dirty="0"/>
              <a:t>easier to analyze &amp;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RUBY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7" y="1639462"/>
            <a:ext cx="7072830" cy="38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3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C# is statically typed and so a library can’t really introduce usable immutability</a:t>
            </a:r>
          </a:p>
          <a:p>
            <a:r>
              <a:rPr lang="en-US" dirty="0" smtClean="0"/>
              <a:t>However you can create immutable structures “LONGHAND”</a:t>
            </a:r>
          </a:p>
          <a:p>
            <a:pPr lvl="1"/>
            <a:r>
              <a:rPr lang="en-US" dirty="0" smtClean="0"/>
              <a:t>Adding equality is a real pain</a:t>
            </a:r>
          </a:p>
        </p:txBody>
      </p:sp>
    </p:spTree>
    <p:extLst>
      <p:ext uri="{BB962C8B-B14F-4D97-AF65-F5344CB8AC3E}">
        <p14:creationId xmlns:p14="http://schemas.microsoft.com/office/powerpoint/2010/main" val="7982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 - LONGHAND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0" y="1751610"/>
            <a:ext cx="5684120" cy="5106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25" y="1751610"/>
            <a:ext cx="5071441" cy="21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 - t4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 - F# Interop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 - MOCKING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interesting technique - Mock as if immutable</a:t>
            </a:r>
          </a:p>
          <a:p>
            <a:pPr lvl="1"/>
            <a:r>
              <a:rPr lang="en-US" dirty="0"/>
              <a:t>Wrap mutable libraries “As if immutable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Instead of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</a:t>
            </a:r>
          </a:p>
          <a:p>
            <a:pPr lvl="2"/>
            <a:r>
              <a:rPr lang="en-US" dirty="0" smtClean="0"/>
              <a:t>Use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 </a:t>
            </a:r>
            <a:r>
              <a:rPr lang="en-US" dirty="0" smtClean="0"/>
              <a:t>and return the mutated input</a:t>
            </a:r>
          </a:p>
          <a:p>
            <a:pPr lvl="2"/>
            <a:r>
              <a:rPr lang="en-US" dirty="0" smtClean="0"/>
              <a:t>Or create a thin wrapper</a:t>
            </a:r>
          </a:p>
          <a:p>
            <a:pPr lvl="3"/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oWrap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&lt;Foo&gt;(Wrap&lt;Foo&gt;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wf.Foo.Mutate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return new Wrap(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/>
          </a:p>
          <a:p>
            <a:pPr lvl="1"/>
            <a:r>
              <a:rPr lang="en-US" dirty="0" smtClean="0"/>
              <a:t>Treated mocked functions as immutable</a:t>
            </a:r>
          </a:p>
        </p:txBody>
      </p:sp>
    </p:spTree>
    <p:extLst>
      <p:ext uri="{BB962C8B-B14F-4D97-AF65-F5344CB8AC3E}">
        <p14:creationId xmlns:p14="http://schemas.microsoft.com/office/powerpoint/2010/main" val="21040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C# - MOCKING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3" y="1649849"/>
            <a:ext cx="5972745" cy="4981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45" y="1649849"/>
            <a:ext cx="5384686" cy="39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Immutable library</a:t>
            </a:r>
          </a:p>
          <a:p>
            <a:r>
              <a:rPr lang="en-US" dirty="0" smtClean="0"/>
              <a:t>Freeze()</a:t>
            </a:r>
          </a:p>
        </p:txBody>
      </p:sp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IN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652150"/>
            <a:ext cx="5175786" cy="5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Questions?, Part 2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2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</a:t>
            </a:r>
            <a:r>
              <a:rPr lang="en-US" dirty="0" smtClean="0"/>
              <a:t>types IN RUBY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ADTS IN RUBY - MONADT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28" y="1592366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 IN RUBY - MONADT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</a:t>
            </a:r>
            <a:r>
              <a:rPr lang="en-US" dirty="0" smtClean="0"/>
              <a:t>Types IN C#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</a:t>
            </a:r>
            <a:r>
              <a:rPr lang="en-US" dirty="0" smtClean="0"/>
              <a:t>Types IN C#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 in C# - CSHARPMONAD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97" y="1569163"/>
            <a:ext cx="4128324" cy="50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ADTS in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 IN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Domain </a:t>
            </a:r>
            <a:r>
              <a:rPr lang="en-US" smtClean="0"/>
              <a:t>specific languages</a:t>
            </a:r>
            <a:endParaRPr lang="en-US" dirty="0" smtClean="0"/>
          </a:p>
          <a:p>
            <a:r>
              <a:rPr lang="en-US" dirty="0" smtClean="0"/>
              <a:t>Instruction “builders” (e.g. Ember Acceptance tests)</a:t>
            </a:r>
          </a:p>
          <a:p>
            <a:r>
              <a:rPr lang="en-US" dirty="0" smtClean="0"/>
              <a:t>AST</a:t>
            </a:r>
          </a:p>
          <a:p>
            <a:pPr lvl="1"/>
            <a:r>
              <a:rPr lang="en-US" dirty="0" smtClean="0"/>
              <a:t>Expression&lt;&gt; OR </a:t>
            </a:r>
            <a:r>
              <a:rPr lang="en-US" dirty="0" err="1" smtClean="0"/>
              <a:t>il</a:t>
            </a:r>
            <a:r>
              <a:rPr lang="en-US" dirty="0" smtClean="0"/>
              <a:t> construction in C#</a:t>
            </a:r>
          </a:p>
          <a:p>
            <a:pPr lvl="1"/>
            <a:r>
              <a:rPr lang="en-US" dirty="0" err="1" smtClean="0"/>
              <a:t>RubyVM</a:t>
            </a:r>
            <a:r>
              <a:rPr lang="en-US" dirty="0"/>
              <a:t>::</a:t>
            </a:r>
            <a:r>
              <a:rPr lang="en-US" dirty="0" err="1" smtClean="0"/>
              <a:t>InstructionSequence.compile</a:t>
            </a:r>
            <a:r>
              <a:rPr lang="en-US" dirty="0" smtClean="0"/>
              <a:t> in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01" y="1564395"/>
            <a:ext cx="4439091" cy="480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8" y="1564395"/>
            <a:ext cx="3963163" cy="4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38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7" y="1709910"/>
            <a:ext cx="9398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82161503"/>
              </p:ext>
            </p:extLst>
          </p:nvPr>
        </p:nvGraphicFramePr>
        <p:xfrm>
          <a:off x="685800" y="2063750"/>
          <a:ext cx="1039494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983"/>
                <a:gridCol w="3464983"/>
                <a:gridCol w="34649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hamsterdam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MethodToDelegate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monadt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Immutable.js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forth and be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github.com/willryan/MONADT</a:t>
            </a:r>
            <a:r>
              <a:rPr lang="en-US" dirty="0" smtClean="0"/>
              <a:t> (RUBYGEMS)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github.com/willryan/METHODTODELEGATE</a:t>
            </a:r>
            <a:r>
              <a:rPr lang="en-US" dirty="0" smtClean="0"/>
              <a:t> (NUGET)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59" y="3252672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Uses </a:t>
            </a:r>
            <a:r>
              <a:rPr lang="en-US" dirty="0" smtClean="0"/>
              <a:t>Methods / SIGNALS, Not Functions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about the closest Ruby has to a function</a:t>
            </a:r>
          </a:p>
          <a:p>
            <a:pPr lvl="2"/>
            <a:r>
              <a:rPr lang="en-US" dirty="0" smtClean="0"/>
              <a:t>You might have seen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arr.map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(&amp;: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object_method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 smtClean="0"/>
              <a:t>,  but you can use it on static methods</a:t>
            </a:r>
            <a:endParaRPr lang="en-US" cap="none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5" y="1993864"/>
            <a:ext cx="3149944" cy="263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84" y="1993864"/>
            <a:ext cx="6013038" cy="12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0" y="2098799"/>
            <a:ext cx="3390900" cy="347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99" y="2098799"/>
            <a:ext cx="506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5629</TotalTime>
  <Words>616</Words>
  <Application>Microsoft Macintosh PowerPoint</Application>
  <PresentationFormat>Widescreen</PresentationFormat>
  <Paragraphs>133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Consolas</vt:lpstr>
      <vt:lpstr>Impact</vt:lpstr>
      <vt:lpstr>Wingdings</vt:lpstr>
      <vt:lpstr>Arial</vt:lpstr>
      <vt:lpstr>Main Event</vt:lpstr>
      <vt:lpstr>I am functional  and oO can Too!</vt:lpstr>
      <vt:lpstr>Functional Programming is great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Functions As First-Class Citizens</vt:lpstr>
      <vt:lpstr>Partial Application / CURRYING / Function Composition</vt:lpstr>
      <vt:lpstr>Functions As First-Class Citizens</vt:lpstr>
      <vt:lpstr>Functions As First-Class Citizens</vt:lpstr>
      <vt:lpstr>Partial Application / CURRYING</vt:lpstr>
      <vt:lpstr>Partial Application / CURRYING</vt:lpstr>
      <vt:lpstr>Partial Application / CURRYING</vt:lpstr>
      <vt:lpstr>FUNCTION COMPOSITION</vt:lpstr>
      <vt:lpstr>Functions As First-Class Citizens</vt:lpstr>
      <vt:lpstr>Partial Application / CURRYING / Function Composition</vt:lpstr>
      <vt:lpstr>Questions?</vt:lpstr>
      <vt:lpstr>IMMUTABILITY IN RUBY</vt:lpstr>
      <vt:lpstr>IMMUTABILITY IN RUBY</vt:lpstr>
      <vt:lpstr>IMMUTABILITY IN C#</vt:lpstr>
      <vt:lpstr>IMMUTABILITY IN C# - LONGHAND</vt:lpstr>
      <vt:lpstr>IMMUTABILITY IN C# - t4 Templates</vt:lpstr>
      <vt:lpstr>IMMUTABILITY in C# - F# Interop</vt:lpstr>
      <vt:lpstr>IMMUTABILITY in C# - MOCKING</vt:lpstr>
      <vt:lpstr>IMMUTABILITY IN C# - MOCKING</vt:lpstr>
      <vt:lpstr>IMMUTABILITY in Javascript</vt:lpstr>
      <vt:lpstr>IMMUTABILITY IN JAVASCRIPT</vt:lpstr>
      <vt:lpstr>Questions?, Part 2</vt:lpstr>
      <vt:lpstr>Functional Programming is great</vt:lpstr>
      <vt:lpstr>Algebraic Data types IN RUBY</vt:lpstr>
      <vt:lpstr>ADTS IN RUBY - MONADT</vt:lpstr>
      <vt:lpstr>MONADS IN RUBY - MONADT</vt:lpstr>
      <vt:lpstr>Algebraic Data Types IN C#</vt:lpstr>
      <vt:lpstr>Algebraic Data Types IN C#</vt:lpstr>
      <vt:lpstr>MONADS in C# - CSHARPMONAD</vt:lpstr>
      <vt:lpstr>ADTS in JAVASCRIPT</vt:lpstr>
      <vt:lpstr>MONADS IN JAVASCRIPT</vt:lpstr>
      <vt:lpstr>METAPROGRAMMING</vt:lpstr>
      <vt:lpstr>METAPROGRAMMING</vt:lpstr>
      <vt:lpstr>METAPROGRAMMING</vt:lpstr>
      <vt:lpstr>LIBRARIES</vt:lpstr>
      <vt:lpstr>Go forth and be functional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56</cp:revision>
  <dcterms:created xsi:type="dcterms:W3CDTF">2016-03-06T17:42:16Z</dcterms:created>
  <dcterms:modified xsi:type="dcterms:W3CDTF">2016-05-21T16:30:27Z</dcterms:modified>
</cp:coreProperties>
</file>